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8" r:id="rId4"/>
    <p:sldId id="280" r:id="rId5"/>
    <p:sldId id="281" r:id="rId6"/>
    <p:sldId id="284" r:id="rId7"/>
    <p:sldId id="282" r:id="rId8"/>
    <p:sldId id="274" r:id="rId9"/>
    <p:sldId id="283" r:id="rId10"/>
  </p:sldIdLst>
  <p:sldSz cx="9144000" cy="6858000" type="screen4x3"/>
  <p:notesSz cx="6858000" cy="9144000"/>
  <p:defaultTextStyle>
    <a:defPPr>
      <a:defRPr lang="en-N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4" autoAdjust="0"/>
    <p:restoredTop sz="94660"/>
  </p:normalViewPr>
  <p:slideViewPr>
    <p:cSldViewPr>
      <p:cViewPr varScale="1">
        <p:scale>
          <a:sx n="69" d="100"/>
          <a:sy n="69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21349-1AC5-4A3C-A27D-A78880B075A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571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8A2E-EC75-479A-A2B7-34B83AD303E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420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DFE66-5D39-4B40-BA9E-AEEED23145A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2878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0D6BE-43C4-4DF2-8B15-20C6A87913B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2196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FB276-B944-4E87-9C92-299AA51CB86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7096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13A21-4BAA-4DCF-A942-1C80A495EC0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631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A5B83-53D7-4F28-9AB3-2BA31FBC2AA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3031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8D5D4-1356-464C-8E3D-3515C8EA541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9098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3135F-351A-4789-8332-FCE46D1CF37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9129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12EA-14E3-4B8F-8848-1AE7B6B8901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9234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13AC4-0A14-4FDF-A007-548D4B67E7E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258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NZ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altLang="en-US" smtClean="0"/>
              <a:t>Click to edit Master text styles</a:t>
            </a:r>
          </a:p>
          <a:p>
            <a:pPr lvl="1"/>
            <a:r>
              <a:rPr lang="en-NZ" altLang="en-US" smtClean="0"/>
              <a:t>Second level</a:t>
            </a:r>
          </a:p>
          <a:p>
            <a:pPr lvl="2"/>
            <a:r>
              <a:rPr lang="en-NZ" altLang="en-US" smtClean="0"/>
              <a:t>Third level</a:t>
            </a:r>
          </a:p>
          <a:p>
            <a:pPr lvl="3"/>
            <a:r>
              <a:rPr lang="en-NZ" altLang="en-US" smtClean="0"/>
              <a:t>Fourth level</a:t>
            </a:r>
          </a:p>
          <a:p>
            <a:pPr lvl="4"/>
            <a:r>
              <a:rPr lang="en-NZ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5AD863A-4A4D-49DC-8361-28DD7273FD4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2297113" y="2997200"/>
            <a:ext cx="4608512" cy="143986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endParaRPr lang="en-NZ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161" y="2636912"/>
            <a:ext cx="4744464" cy="1562881"/>
          </a:xfrm>
          <a:prstGeom prst="rect">
            <a:avLst/>
          </a:prstGeom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996952"/>
            <a:ext cx="5687219" cy="11907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2753109" cy="10097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780394"/>
            <a:ext cx="3343742" cy="5620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725144"/>
            <a:ext cx="3286584" cy="1781424"/>
          </a:xfrm>
          <a:prstGeom prst="rect">
            <a:avLst/>
          </a:prstGeom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2753109" cy="10097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63650"/>
            <a:ext cx="6164296" cy="46057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0235"/>
            <a:ext cx="3286584" cy="178142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86211" y="1480360"/>
            <a:ext cx="2608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Verse 1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961313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2753109" cy="10097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0235"/>
            <a:ext cx="3286584" cy="17814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48880"/>
            <a:ext cx="6480720" cy="41718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86211" y="1480360"/>
            <a:ext cx="2608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Verse 2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743422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1304"/>
            <a:ext cx="2753109" cy="10097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476" y="234871"/>
            <a:ext cx="2173140" cy="117790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337720"/>
            <a:ext cx="6293660" cy="2520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60641"/>
            <a:ext cx="8087854" cy="242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67496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2753109" cy="10097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63650"/>
            <a:ext cx="6164296" cy="46057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0235"/>
            <a:ext cx="3286584" cy="178142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86211" y="1480360"/>
            <a:ext cx="2608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Verse 3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2434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2753109" cy="10097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51735"/>
            <a:ext cx="3286584" cy="17814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04" y="2420888"/>
            <a:ext cx="3924848" cy="35056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861048"/>
            <a:ext cx="4989659" cy="12538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445224"/>
            <a:ext cx="4320480" cy="106928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86211" y="1480360"/>
            <a:ext cx="2608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Verse 4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166265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96887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2032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2753109" cy="10097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51735"/>
            <a:ext cx="3286584" cy="17814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56992"/>
            <a:ext cx="8883124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97067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8</Words>
  <Application>Microsoft Office PowerPoint</Application>
  <PresentationFormat>On-screen Show (4:3)</PresentationFormat>
  <Paragraphs>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Whangarei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music</dc:creator>
  <cp:lastModifiedBy>George Karklins</cp:lastModifiedBy>
  <cp:revision>35</cp:revision>
  <dcterms:created xsi:type="dcterms:W3CDTF">2004-10-13T23:55:47Z</dcterms:created>
  <dcterms:modified xsi:type="dcterms:W3CDTF">2017-11-07T18:11:54Z</dcterms:modified>
</cp:coreProperties>
</file>